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000" i="1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>
            <a:lvl1pPr>
              <a:defRPr i="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FC8BD-B2E3-4896-843F-93937DACDD62}" type="datetimeFigureOut">
              <a:rPr lang="ko-KR" altLang="en-US" smtClean="0"/>
              <a:t>2012-11-08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F7011-4231-4F85-B5AD-3FFAA4466F2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600" b="1" i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nnmw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11974V (HP8563E)</a:t>
            </a:r>
            <a:br>
              <a:rPr lang="en-US" altLang="ko-KR" dirty="0" smtClean="0"/>
            </a:br>
            <a:r>
              <a:rPr lang="en-US" altLang="ko-KR" dirty="0" smtClean="0"/>
              <a:t>Usage method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2012.11.08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Jeong</a:t>
            </a:r>
            <a:r>
              <a:rPr lang="en-US" altLang="ko-KR" dirty="0" smtClean="0"/>
              <a:t>-Min Lee</a:t>
            </a:r>
          </a:p>
          <a:p>
            <a:r>
              <a:rPr lang="en-US" altLang="ko-KR" dirty="0" smtClean="0"/>
              <a:t>(</a:t>
            </a:r>
            <a:r>
              <a:rPr lang="en-US" altLang="ko-KR" dirty="0" smtClean="0">
                <a:hlinkClick r:id="rId2"/>
              </a:rPr>
              <a:t>sannmw@gmail.com</a:t>
            </a:r>
            <a:r>
              <a:rPr lang="en-US" altLang="ko-K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554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39952" y="1272108"/>
            <a:ext cx="4546848" cy="4926063"/>
          </a:xfrm>
        </p:spPr>
        <p:txBody>
          <a:bodyPr/>
          <a:lstStyle/>
          <a:p>
            <a:r>
              <a:rPr lang="ko-KR" altLang="en-US" dirty="0" smtClean="0"/>
              <a:t>전체 배치 사진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HP8563E</a:t>
            </a:r>
          </a:p>
          <a:p>
            <a:pPr lvl="1"/>
            <a:r>
              <a:rPr lang="en-US" altLang="ko-KR" dirty="0" smtClean="0"/>
              <a:t>11970A </a:t>
            </a:r>
            <a:r>
              <a:rPr lang="en-US" altLang="ko-KR" dirty="0" smtClean="0"/>
              <a:t>(</a:t>
            </a:r>
            <a:r>
              <a:rPr lang="ko-KR" altLang="en-US" dirty="0" smtClean="0"/>
              <a:t>외부 전원과 </a:t>
            </a:r>
            <a:r>
              <a:rPr lang="ko-KR" altLang="en-US" dirty="0" smtClean="0"/>
              <a:t>연결</a:t>
            </a:r>
            <a:r>
              <a:rPr lang="en-US" altLang="ko-KR" dirty="0" smtClean="0"/>
              <a:t>X)</a:t>
            </a:r>
            <a:br>
              <a:rPr lang="en-US" altLang="ko-KR" dirty="0" smtClean="0"/>
            </a:br>
            <a:r>
              <a:rPr lang="en-US" altLang="ko-KR" dirty="0" smtClean="0"/>
              <a:t>: 26.5-40 GHz </a:t>
            </a:r>
            <a:r>
              <a:rPr lang="ko-KR" altLang="en-US" dirty="0" smtClean="0"/>
              <a:t>사용 가능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최근 장비 </a:t>
            </a:r>
            <a:r>
              <a:rPr lang="en-US" altLang="ko-KR" dirty="0" smtClean="0"/>
              <a:t>calibration </a:t>
            </a:r>
            <a:r>
              <a:rPr lang="ko-KR" altLang="en-US" dirty="0" smtClean="0"/>
              <a:t>날짜</a:t>
            </a:r>
            <a:r>
              <a:rPr lang="en-US" altLang="ko-KR" dirty="0" smtClean="0"/>
              <a:t>: 2011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</a:t>
            </a:r>
            <a:endParaRPr lang="ko-KR" altLang="en-US" dirty="0"/>
          </a:p>
        </p:txBody>
      </p:sp>
      <p:pic>
        <p:nvPicPr>
          <p:cNvPr id="5" name="그림 4" descr="E:\Galaxy S_GB\DCIM\연구실\2011_MD실험\2011-10-03 22.06.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72108"/>
            <a:ext cx="3261360" cy="434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36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 </a:t>
            </a:r>
            <a:r>
              <a:rPr lang="ko-KR" altLang="en-US" dirty="0" smtClean="0"/>
              <a:t>설정 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Calibration </a:t>
            </a:r>
            <a:r>
              <a:rPr lang="ko-KR" altLang="en-US" dirty="0" smtClean="0"/>
              <a:t>방법</a:t>
            </a:r>
            <a:r>
              <a:rPr lang="en-US" altLang="ko-KR" dirty="0" smtClean="0"/>
              <a:t>:</a:t>
            </a:r>
          </a:p>
          <a:p>
            <a:pPr lvl="1"/>
            <a:r>
              <a:rPr lang="en-US" altLang="ko-KR" dirty="0" err="1" smtClean="0"/>
              <a:t>Config</a:t>
            </a:r>
            <a:r>
              <a:rPr lang="en-US" altLang="ko-KR" dirty="0" smtClean="0"/>
              <a:t>: EXT </a:t>
            </a:r>
            <a:r>
              <a:rPr lang="en-US" altLang="ko-KR" dirty="0" smtClean="0">
                <a:sym typeface="Wingdings" pitchFamily="2" charset="2"/>
              </a:rPr>
              <a:t> MKR  </a:t>
            </a:r>
            <a:r>
              <a:rPr lang="en-US" altLang="ko-KR" dirty="0" smtClean="0">
                <a:sym typeface="Wingdings" pitchFamily="2" charset="2"/>
              </a:rPr>
              <a:t>UN</a:t>
            </a:r>
            <a:r>
              <a:rPr lang="en-US" altLang="ko-KR" dirty="0" smtClean="0">
                <a:sym typeface="Wingdings" pitchFamily="2" charset="2"/>
              </a:rPr>
              <a:t>PRE (</a:t>
            </a:r>
            <a:r>
              <a:rPr lang="en-US" altLang="ko-KR" dirty="0" err="1" smtClean="0">
                <a:sym typeface="Wingdings" pitchFamily="2" charset="2"/>
              </a:rPr>
              <a:t>Unpre</a:t>
            </a:r>
            <a:r>
              <a:rPr lang="en-US" altLang="ko-KR" dirty="0" smtClean="0">
                <a:sym typeface="Wingdings" pitchFamily="2" charset="2"/>
              </a:rPr>
              <a:t>-scaled </a:t>
            </a:r>
            <a:r>
              <a:rPr lang="en-US" altLang="ko-KR" dirty="0" smtClean="0">
                <a:sym typeface="Wingdings" pitchFamily="2" charset="2"/>
              </a:rPr>
              <a:t>mixer</a:t>
            </a:r>
            <a:r>
              <a:rPr lang="ko-KR" altLang="en-US" dirty="0" smtClean="0">
                <a:sym typeface="Wingdings" pitchFamily="2" charset="2"/>
              </a:rPr>
              <a:t>이므로</a:t>
            </a:r>
            <a:r>
              <a:rPr lang="en-US" altLang="ko-KR" dirty="0" smtClean="0">
                <a:sym typeface="Wingdings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AUX CTRL: Ext mixer  Full band  </a:t>
            </a:r>
            <a:r>
              <a:rPr lang="en-US" altLang="ko-KR" dirty="0" smtClean="0">
                <a:sym typeface="Wingdings" pitchFamily="2" charset="2"/>
              </a:rPr>
              <a:t>A-band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ko-KR" altLang="en-US" dirty="0" smtClean="0">
                <a:sym typeface="Wingdings" pitchFamily="2" charset="2"/>
              </a:rPr>
              <a:t>주의</a:t>
            </a:r>
            <a:r>
              <a:rPr lang="en-US" altLang="ko-KR" dirty="0" smtClean="0">
                <a:sym typeface="Wingdings" pitchFamily="2" charset="2"/>
              </a:rPr>
              <a:t>: A-mixer</a:t>
            </a:r>
            <a:r>
              <a:rPr lang="ko-KR" altLang="en-US" dirty="0" smtClean="0">
                <a:sym typeface="Wingdings" pitchFamily="2" charset="2"/>
              </a:rPr>
              <a:t>에 들어갈 수 있는 </a:t>
            </a:r>
            <a:r>
              <a:rPr lang="en-US" altLang="ko-KR" dirty="0" smtClean="0">
                <a:sym typeface="Wingdings" pitchFamily="2" charset="2"/>
              </a:rPr>
              <a:t>power</a:t>
            </a:r>
            <a:r>
              <a:rPr lang="ko-KR" altLang="en-US" dirty="0" smtClean="0">
                <a:sym typeface="Wingdings" pitchFamily="2" charset="2"/>
              </a:rPr>
              <a:t>가 정해져 있으므로 앞에 </a:t>
            </a:r>
            <a:r>
              <a:rPr lang="en-US" altLang="ko-KR" dirty="0" smtClean="0">
                <a:sym typeface="Wingdings" pitchFamily="2" charset="2"/>
              </a:rPr>
              <a:t>Attenuator</a:t>
            </a:r>
            <a:r>
              <a:rPr lang="ko-KR" altLang="en-US" dirty="0" smtClean="0">
                <a:sym typeface="Wingdings" pitchFamily="2" charset="2"/>
              </a:rPr>
              <a:t>를 달아서 파워를 죽여서 넣어야 함</a:t>
            </a:r>
            <a:r>
              <a:rPr lang="en-US" altLang="ko-KR" dirty="0" smtClean="0">
                <a:sym typeface="Wingdings" pitchFamily="2" charset="2"/>
              </a:rPr>
              <a:t>. (-5 </a:t>
            </a:r>
            <a:r>
              <a:rPr lang="en-US" altLang="ko-KR" dirty="0" err="1" smtClean="0">
                <a:sym typeface="Wingdings" pitchFamily="2" charset="2"/>
              </a:rPr>
              <a:t>dBm</a:t>
            </a:r>
            <a:r>
              <a:rPr lang="ko-KR" altLang="en-US" dirty="0" smtClean="0">
                <a:sym typeface="Wingdings" pitchFamily="2" charset="2"/>
              </a:rPr>
              <a:t>이상 들어가면 장비 망가짐</a:t>
            </a:r>
            <a:r>
              <a:rPr lang="en-US" altLang="ko-KR" smtClean="0">
                <a:sym typeface="Wingdings" pitchFamily="2" charset="2"/>
              </a:rPr>
              <a:t>)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>
              <a:sym typeface="Wingdings" pitchFamily="2" charset="2"/>
            </a:endParaRPr>
          </a:p>
          <a:p>
            <a:pPr lvl="1"/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50-GHz SRC</a:t>
            </a:r>
            <a:r>
              <a:rPr lang="ko-KR" altLang="en-US" dirty="0" smtClean="0">
                <a:sym typeface="Wingdings" pitchFamily="2" charset="2"/>
              </a:rPr>
              <a:t>로 </a:t>
            </a:r>
            <a:r>
              <a:rPr lang="en-US" altLang="ko-KR" dirty="0" smtClean="0">
                <a:sym typeface="Wingdings" pitchFamily="2" charset="2"/>
              </a:rPr>
              <a:t>input</a:t>
            </a:r>
            <a:r>
              <a:rPr lang="ko-KR" altLang="en-US" dirty="0" smtClean="0">
                <a:sym typeface="Wingdings" pitchFamily="2" charset="2"/>
              </a:rPr>
              <a:t>을 연결하여 실제로 되는지 확인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ko-KR" altLang="en-US" dirty="0" smtClean="0">
                <a:sym typeface="Wingdings" pitchFamily="2" charset="2"/>
              </a:rPr>
              <a:t>주의</a:t>
            </a:r>
            <a:r>
              <a:rPr lang="en-US" altLang="ko-KR" dirty="0" smtClean="0">
                <a:sym typeface="Wingdings" pitchFamily="2" charset="2"/>
              </a:rPr>
              <a:t>: V, K connector</a:t>
            </a:r>
            <a:r>
              <a:rPr lang="ko-KR" altLang="en-US" dirty="0" smtClean="0">
                <a:sym typeface="Wingdings" pitchFamily="2" charset="2"/>
              </a:rPr>
              <a:t> 연결 시 확인하여 연결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32142152"/>
      </p:ext>
    </p:extLst>
  </p:cSld>
  <p:clrMapOvr>
    <a:masterClrMapping/>
  </p:clrMapOvr>
</p:sld>
</file>

<file path=ppt/theme/theme1.xml><?xml version="1.0" encoding="utf-8"?>
<a:theme xmlns:a="http://schemas.openxmlformats.org/drawingml/2006/main" name="m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_min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min</Template>
  <TotalTime>36</TotalTime>
  <Words>97</Words>
  <Application>Microsoft Office PowerPoint</Application>
  <PresentationFormat>화면 슬라이드 쇼(4:3)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min</vt:lpstr>
      <vt:lpstr>11974V (HP8563E) Usage method</vt:lpstr>
      <vt:lpstr>Setting</vt:lpstr>
      <vt:lpstr>SA 설정 방법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Spectrum Analyzer  Calibration method</dc:title>
  <dc:creator>min</dc:creator>
  <cp:lastModifiedBy>min</cp:lastModifiedBy>
  <cp:revision>21</cp:revision>
  <dcterms:created xsi:type="dcterms:W3CDTF">2012-11-08T01:31:03Z</dcterms:created>
  <dcterms:modified xsi:type="dcterms:W3CDTF">2012-11-08T02:09:19Z</dcterms:modified>
</cp:coreProperties>
</file>