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92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 algn="ctr">
              <a:defRPr sz="4000" i="1"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C8BD-B2E3-4896-843F-93937DACDD62}" type="datetimeFigureOut">
              <a:rPr lang="ko-KR" altLang="en-US" smtClean="0"/>
              <a:t>2012-11-08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F7011-4231-4F85-B5AD-3FFAA4466F2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>
            <a:lvl1pPr>
              <a:defRPr i="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5740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C8BD-B2E3-4896-843F-93937DACDD62}" type="datetimeFigureOut">
              <a:rPr lang="ko-KR" altLang="en-US" smtClean="0"/>
              <a:t>2012-11-08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F7011-4231-4F85-B5AD-3FFAA4466F2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C8BD-B2E3-4896-843F-93937DACDD62}" type="datetimeFigureOut">
              <a:rPr lang="ko-KR" altLang="en-US" smtClean="0"/>
              <a:t>2012-11-08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F7011-4231-4F85-B5AD-3FFAA4466F2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C8BD-B2E3-4896-843F-93937DACDD62}" type="datetimeFigureOut">
              <a:rPr lang="ko-KR" altLang="en-US" smtClean="0"/>
              <a:t>2012-11-08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F7011-4231-4F85-B5AD-3FFAA4466F2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C8BD-B2E3-4896-843F-93937DACDD62}" type="datetimeFigureOut">
              <a:rPr lang="ko-KR" altLang="en-US" smtClean="0"/>
              <a:t>2012-11-08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F7011-4231-4F85-B5AD-3FFAA4466F2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C8BD-B2E3-4896-843F-93937DACDD62}" type="datetimeFigureOut">
              <a:rPr lang="ko-KR" altLang="en-US" smtClean="0"/>
              <a:t>2012-11-08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F7011-4231-4F85-B5AD-3FFAA4466F2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C8BD-B2E3-4896-843F-93937DACDD62}" type="datetimeFigureOut">
              <a:rPr lang="ko-KR" altLang="en-US" smtClean="0"/>
              <a:t>2012-11-08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F7011-4231-4F85-B5AD-3FFAA4466F2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C8BD-B2E3-4896-843F-93937DACDD62}" type="datetimeFigureOut">
              <a:rPr lang="ko-KR" altLang="en-US" smtClean="0"/>
              <a:t>2012-11-08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F7011-4231-4F85-B5AD-3FFAA4466F2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C8BD-B2E3-4896-843F-93937DACDD62}" type="datetimeFigureOut">
              <a:rPr lang="ko-KR" altLang="en-US" smtClean="0"/>
              <a:t>2012-11-08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F7011-4231-4F85-B5AD-3FFAA4466F2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C8BD-B2E3-4896-843F-93937DACDD62}" type="datetimeFigureOut">
              <a:rPr lang="ko-KR" altLang="en-US" smtClean="0"/>
              <a:t>2012-11-08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F7011-4231-4F85-B5AD-3FFAA4466F2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C8BD-B2E3-4896-843F-93937DACDD62}" type="datetimeFigureOut">
              <a:rPr lang="ko-KR" altLang="en-US" smtClean="0"/>
              <a:t>2012-11-08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F7011-4231-4F85-B5AD-3FFAA4466F2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FC8BD-B2E3-4896-843F-93937DACDD62}" type="datetimeFigureOut">
              <a:rPr lang="ko-KR" altLang="en-US" smtClean="0"/>
              <a:t>2012-11-08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F7011-4231-4F85-B5AD-3FFAA4466F2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600" b="1" i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 pitchFamily="34" charset="0"/>
          <a:ea typeface="+mj-ea"/>
          <a:cs typeface="Calibri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annmw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11974V (HP8563E)</a:t>
            </a:r>
            <a:br>
              <a:rPr lang="en-US" altLang="ko-KR" dirty="0" smtClean="0"/>
            </a:br>
            <a:r>
              <a:rPr lang="en-US" altLang="ko-KR" dirty="0" smtClean="0"/>
              <a:t>Calibration method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2012.11.08</a:t>
            </a:r>
          </a:p>
          <a:p>
            <a:endParaRPr lang="en-US" altLang="ko-KR" dirty="0" smtClean="0"/>
          </a:p>
          <a:p>
            <a:r>
              <a:rPr lang="en-US" altLang="ko-KR" dirty="0" err="1" smtClean="0"/>
              <a:t>Jeong</a:t>
            </a:r>
            <a:r>
              <a:rPr lang="en-US" altLang="ko-KR" dirty="0" smtClean="0"/>
              <a:t>-Min Lee</a:t>
            </a:r>
          </a:p>
          <a:p>
            <a:r>
              <a:rPr lang="en-US" altLang="ko-KR" dirty="0" smtClean="0"/>
              <a:t>(</a:t>
            </a:r>
            <a:r>
              <a:rPr lang="en-US" altLang="ko-KR" dirty="0" smtClean="0">
                <a:hlinkClick r:id="rId2"/>
              </a:rPr>
              <a:t>sannmw@gmail.com</a:t>
            </a:r>
            <a:r>
              <a:rPr lang="en-US" altLang="ko-KR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05548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Setting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4581128"/>
            <a:ext cx="8229600" cy="1617043"/>
          </a:xfrm>
        </p:spPr>
        <p:txBody>
          <a:bodyPr/>
          <a:lstStyle/>
          <a:p>
            <a:r>
              <a:rPr lang="ko-KR" altLang="en-US" dirty="0" smtClean="0"/>
              <a:t>전체 배치 사진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HP8563E</a:t>
            </a:r>
          </a:p>
          <a:p>
            <a:pPr lvl="1"/>
            <a:r>
              <a:rPr lang="en-US" altLang="ko-KR" dirty="0" smtClean="0"/>
              <a:t>11974V (</a:t>
            </a:r>
            <a:r>
              <a:rPr lang="ko-KR" altLang="en-US" dirty="0" smtClean="0"/>
              <a:t>외부 전원과 연결</a:t>
            </a:r>
            <a:r>
              <a:rPr lang="en-US" altLang="ko-KR" dirty="0" smtClean="0"/>
              <a:t>)</a:t>
            </a:r>
          </a:p>
          <a:p>
            <a:pPr lvl="1"/>
            <a:endParaRPr lang="en-US" altLang="ko-KR" dirty="0"/>
          </a:p>
          <a:p>
            <a:r>
              <a:rPr lang="ko-KR" altLang="en-US" dirty="0" smtClean="0"/>
              <a:t>최근 장비 </a:t>
            </a:r>
            <a:r>
              <a:rPr lang="en-US" altLang="ko-KR" dirty="0" smtClean="0"/>
              <a:t>calibration </a:t>
            </a:r>
            <a:r>
              <a:rPr lang="ko-KR" altLang="en-US" dirty="0" smtClean="0"/>
              <a:t>날짜</a:t>
            </a:r>
            <a:r>
              <a:rPr lang="en-US" altLang="ko-KR" dirty="0" smtClean="0"/>
              <a:t>: 2011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12</a:t>
            </a:r>
            <a:r>
              <a:rPr lang="ko-KR" altLang="en-US" dirty="0" smtClean="0"/>
              <a:t>월</a:t>
            </a:r>
            <a:endParaRPr lang="ko-KR" altLang="en-US" dirty="0"/>
          </a:p>
        </p:txBody>
      </p:sp>
      <p:pic>
        <p:nvPicPr>
          <p:cNvPr id="4" name="Picture 3" descr="G:\설계\2011_04_IHP_025_H3_60G_VCO_60G_Divider\IHP_MD_RE측정\사진\2010_VCO_재영이형실험\2011-06-17 16.54.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2514601" y="1340768"/>
            <a:ext cx="4114800" cy="308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1368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Setting</a:t>
            </a:r>
            <a:endParaRPr lang="ko-KR" altLang="en-US" dirty="0"/>
          </a:p>
        </p:txBody>
      </p:sp>
      <p:pic>
        <p:nvPicPr>
          <p:cNvPr id="1026" name="Picture 2" descr="G:\설계\2011_04_IHP_025_H3_60G_VCO_60G_Divider\IHP_MD_RE측정\사진\2010_VCO_재영이형실험\2011-06-17 20.08.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7544" y="1340769"/>
            <a:ext cx="4114800" cy="308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:\설계\2011_04_IHP_025_H3_60G_VCO_60G_Divider\IHP_MD_RE측정\사진\2010_VCO_재영이형실험\2011-06-17 17.16.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344" y="1340769"/>
            <a:ext cx="4114800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457200" y="4581128"/>
            <a:ext cx="8229600" cy="1617043"/>
          </a:xfrm>
        </p:spPr>
        <p:txBody>
          <a:bodyPr/>
          <a:lstStyle/>
          <a:p>
            <a:r>
              <a:rPr lang="ko-KR" altLang="en-US" dirty="0"/>
              <a:t>전체 배치 사진</a:t>
            </a:r>
            <a:endParaRPr lang="en-US" altLang="ko-KR" dirty="0"/>
          </a:p>
          <a:p>
            <a:pPr lvl="1"/>
            <a:r>
              <a:rPr lang="en-US" altLang="ko-KR" dirty="0"/>
              <a:t>LO input, IF input: SA ↔ V-mixer</a:t>
            </a:r>
          </a:p>
          <a:p>
            <a:pPr lvl="1"/>
            <a:r>
              <a:rPr lang="en-US" altLang="ko-KR" dirty="0"/>
              <a:t>LO sweep: SA </a:t>
            </a:r>
            <a:r>
              <a:rPr lang="ko-KR" altLang="en-US" dirty="0" err="1"/>
              <a:t>뒷</a:t>
            </a:r>
            <a:r>
              <a:rPr lang="ko-KR" altLang="en-US" dirty="0"/>
              <a:t> 패널에 연결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404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SA </a:t>
            </a:r>
            <a:r>
              <a:rPr lang="ko-KR" altLang="en-US" dirty="0" smtClean="0"/>
              <a:t>설정 방법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Calibration </a:t>
            </a:r>
            <a:r>
              <a:rPr lang="ko-KR" altLang="en-US" dirty="0" smtClean="0"/>
              <a:t>방법</a:t>
            </a:r>
            <a:r>
              <a:rPr lang="en-US" altLang="ko-KR" dirty="0" smtClean="0"/>
              <a:t>:</a:t>
            </a:r>
          </a:p>
          <a:p>
            <a:pPr lvl="1"/>
            <a:r>
              <a:rPr lang="en-US" altLang="ko-KR" dirty="0" err="1" smtClean="0"/>
              <a:t>Config</a:t>
            </a:r>
            <a:r>
              <a:rPr lang="en-US" altLang="ko-KR" dirty="0" smtClean="0"/>
              <a:t>: EXT </a:t>
            </a:r>
            <a:r>
              <a:rPr lang="en-US" altLang="ko-KR" dirty="0" smtClean="0">
                <a:sym typeface="Wingdings" pitchFamily="2" charset="2"/>
              </a:rPr>
              <a:t> MKR  PRE (Pre-scaled mixer</a:t>
            </a:r>
            <a:r>
              <a:rPr lang="ko-KR" altLang="en-US" dirty="0" smtClean="0">
                <a:sym typeface="Wingdings" pitchFamily="2" charset="2"/>
              </a:rPr>
              <a:t>이므로</a:t>
            </a:r>
            <a:r>
              <a:rPr lang="en-US" altLang="ko-KR" dirty="0" smtClean="0">
                <a:sym typeface="Wingdings" pitchFamily="2" charset="2"/>
              </a:rPr>
              <a:t>)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AUX CTRL: Ext mixer  Full band  V-band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SPAN: Zero span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Center frequency: 50 GHz  11497V</a:t>
            </a:r>
            <a:r>
              <a:rPr lang="ko-KR" altLang="en-US" dirty="0">
                <a:sym typeface="Wingdings" pitchFamily="2" charset="2"/>
              </a:rPr>
              <a:t> </a:t>
            </a:r>
            <a:r>
              <a:rPr lang="ko-KR" altLang="en-US" dirty="0" smtClean="0">
                <a:sym typeface="Wingdings" pitchFamily="2" charset="2"/>
              </a:rPr>
              <a:t>뒤에 </a:t>
            </a:r>
            <a:r>
              <a:rPr lang="en-US" altLang="ko-KR" dirty="0" smtClean="0">
                <a:sym typeface="Wingdings" pitchFamily="2" charset="2"/>
              </a:rPr>
              <a:t>LED</a:t>
            </a:r>
            <a:r>
              <a:rPr lang="ko-KR" altLang="en-US" dirty="0" smtClean="0">
                <a:sym typeface="Wingdings" pitchFamily="2" charset="2"/>
              </a:rPr>
              <a:t>가 녹색이 가운데에 오도록</a:t>
            </a:r>
            <a:endParaRPr lang="en-US" altLang="ko-KR" dirty="0" smtClean="0">
              <a:sym typeface="Wingdings" pitchFamily="2" charset="2"/>
            </a:endParaRPr>
          </a:p>
          <a:p>
            <a:pPr lvl="1"/>
            <a:r>
              <a:rPr lang="en-US" altLang="ko-KR" dirty="0">
                <a:sym typeface="Wingdings" pitchFamily="2" charset="2"/>
              </a:rPr>
              <a:t>Center frequency: </a:t>
            </a:r>
            <a:r>
              <a:rPr lang="en-US" altLang="ko-KR" dirty="0" smtClean="0">
                <a:sym typeface="Wingdings" pitchFamily="2" charset="2"/>
              </a:rPr>
              <a:t>75 </a:t>
            </a:r>
            <a:r>
              <a:rPr lang="en-US" altLang="ko-KR" dirty="0">
                <a:sym typeface="Wingdings" pitchFamily="2" charset="2"/>
              </a:rPr>
              <a:t>GHz  11497V</a:t>
            </a:r>
            <a:r>
              <a:rPr lang="ko-KR" altLang="en-US" dirty="0">
                <a:sym typeface="Wingdings" pitchFamily="2" charset="2"/>
              </a:rPr>
              <a:t> 뒤에 </a:t>
            </a:r>
            <a:r>
              <a:rPr lang="en-US" altLang="ko-KR" dirty="0">
                <a:sym typeface="Wingdings" pitchFamily="2" charset="2"/>
              </a:rPr>
              <a:t>LED</a:t>
            </a:r>
            <a:r>
              <a:rPr lang="ko-KR" altLang="en-US" dirty="0">
                <a:sym typeface="Wingdings" pitchFamily="2" charset="2"/>
              </a:rPr>
              <a:t>가 녹색이 가운데에 </a:t>
            </a:r>
            <a:r>
              <a:rPr lang="ko-KR" altLang="en-US" dirty="0" smtClean="0">
                <a:sym typeface="Wingdings" pitchFamily="2" charset="2"/>
              </a:rPr>
              <a:t>오도록</a:t>
            </a:r>
            <a:endParaRPr lang="en-US" altLang="ko-KR" dirty="0" smtClean="0">
              <a:sym typeface="Wingdings" pitchFamily="2" charset="2"/>
            </a:endParaRPr>
          </a:p>
          <a:p>
            <a:pPr lvl="1"/>
            <a:r>
              <a:rPr lang="en-US" altLang="ko-KR" dirty="0" smtClean="0">
                <a:sym typeface="Wingdings" pitchFamily="2" charset="2"/>
              </a:rPr>
              <a:t>50, 75 GHz</a:t>
            </a:r>
            <a:r>
              <a:rPr lang="ko-KR" altLang="en-US" dirty="0" smtClean="0">
                <a:sym typeface="Wingdings" pitchFamily="2" charset="2"/>
              </a:rPr>
              <a:t>를 반복적으로 수행하여 두 경우 모두 녹색이 가운데에 오도록 설정</a:t>
            </a:r>
            <a:endParaRPr lang="en-US" altLang="ko-KR" dirty="0" smtClean="0">
              <a:sym typeface="Wingdings" pitchFamily="2" charset="2"/>
            </a:endParaRPr>
          </a:p>
          <a:p>
            <a:pPr lvl="1"/>
            <a:endParaRPr lang="en-US" altLang="ko-KR" dirty="0">
              <a:sym typeface="Wingdings" pitchFamily="2" charset="2"/>
            </a:endParaRPr>
          </a:p>
          <a:p>
            <a:r>
              <a:rPr lang="en-US" altLang="ko-KR" dirty="0" smtClean="0">
                <a:sym typeface="Wingdings" pitchFamily="2" charset="2"/>
              </a:rPr>
              <a:t>50-GHz SRC</a:t>
            </a:r>
            <a:r>
              <a:rPr lang="ko-KR" altLang="en-US" dirty="0" smtClean="0">
                <a:sym typeface="Wingdings" pitchFamily="2" charset="2"/>
              </a:rPr>
              <a:t>로 </a:t>
            </a:r>
            <a:r>
              <a:rPr lang="en-US" altLang="ko-KR" dirty="0" smtClean="0">
                <a:sym typeface="Wingdings" pitchFamily="2" charset="2"/>
              </a:rPr>
              <a:t>input</a:t>
            </a:r>
            <a:r>
              <a:rPr lang="ko-KR" altLang="en-US" dirty="0" smtClean="0">
                <a:sym typeface="Wingdings" pitchFamily="2" charset="2"/>
              </a:rPr>
              <a:t>을 연결하여 실제로 되는지 확인</a:t>
            </a:r>
            <a:endParaRPr lang="en-US" altLang="ko-KR" dirty="0" smtClean="0">
              <a:sym typeface="Wingdings" pitchFamily="2" charset="2"/>
            </a:endParaRPr>
          </a:p>
          <a:p>
            <a:pPr lvl="1"/>
            <a:r>
              <a:rPr lang="ko-KR" altLang="en-US" dirty="0" smtClean="0">
                <a:sym typeface="Wingdings" pitchFamily="2" charset="2"/>
              </a:rPr>
              <a:t>주의</a:t>
            </a:r>
            <a:r>
              <a:rPr lang="en-US" altLang="ko-KR" dirty="0" smtClean="0">
                <a:sym typeface="Wingdings" pitchFamily="2" charset="2"/>
              </a:rPr>
              <a:t>: V, K connector</a:t>
            </a:r>
            <a:r>
              <a:rPr lang="ko-KR" altLang="en-US" dirty="0">
                <a:sym typeface="Wingdings" pitchFamily="2" charset="2"/>
              </a:rPr>
              <a:t> </a:t>
            </a:r>
            <a:r>
              <a:rPr lang="ko-KR" altLang="en-US" dirty="0" smtClean="0">
                <a:sym typeface="Wingdings" pitchFamily="2" charset="2"/>
              </a:rPr>
              <a:t>연결 시 확인하여 연결</a:t>
            </a:r>
            <a:endParaRPr lang="en-US" altLang="ko-KR" dirty="0">
              <a:sym typeface="Wingdings" pitchFamily="2" charset="2"/>
            </a:endParaRPr>
          </a:p>
          <a:p>
            <a:pPr lvl="1"/>
            <a:endParaRPr lang="en-US" altLang="ko-KR" dirty="0" smtClean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32142152"/>
      </p:ext>
    </p:extLst>
  </p:cSld>
  <p:clrMapOvr>
    <a:masterClrMapping/>
  </p:clrMapOvr>
</p:sld>
</file>

<file path=ppt/theme/theme1.xml><?xml version="1.0" encoding="utf-8"?>
<a:theme xmlns:a="http://schemas.openxmlformats.org/drawingml/2006/main" name="m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_min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min</Template>
  <TotalTime>21</TotalTime>
  <Words>141</Words>
  <Application>Microsoft Office PowerPoint</Application>
  <PresentationFormat>화면 슬라이드 쇼(4:3)</PresentationFormat>
  <Paragraphs>26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min</vt:lpstr>
      <vt:lpstr>11974V (HP8563E) Calibration method</vt:lpstr>
      <vt:lpstr>Setting</vt:lpstr>
      <vt:lpstr>Setting</vt:lpstr>
      <vt:lpstr>SA 설정 방법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Spectrum Analyzer  Calibration method</dc:title>
  <dc:creator>min</dc:creator>
  <cp:lastModifiedBy>min</cp:lastModifiedBy>
  <cp:revision>16</cp:revision>
  <dcterms:created xsi:type="dcterms:W3CDTF">2012-11-08T01:31:03Z</dcterms:created>
  <dcterms:modified xsi:type="dcterms:W3CDTF">2012-11-08T01:52:57Z</dcterms:modified>
</cp:coreProperties>
</file>